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6"/>
  </p:notesMasterIdLst>
  <p:sldIdLst>
    <p:sldId id="256" r:id="rId2"/>
    <p:sldId id="257" r:id="rId3"/>
    <p:sldId id="263" r:id="rId4"/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ourgette" panose="02000603070400060004" pitchFamily="2" charset="0"/>
      <p:regular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A1DEC-A7E3-4547-8573-98BB48FCB0F0}" type="datetimeFigureOut">
              <a:rPr lang="en-ZA" smtClean="0"/>
              <a:t>2019/11/21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407AF-B087-4509-BB09-FC5C1A27DEC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856163" y="446088"/>
          <a:ext cx="6251575" cy="541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7BFD-DF42-4B76-AA19-F5D5442B7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369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7507</TotalTime>
  <Words>87</Words>
  <Application>Microsoft Office PowerPoint</Application>
  <PresentationFormat>Widescreen</PresentationFormat>
  <Paragraphs>22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Weather Averages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26</cp:revision>
  <dcterms:created xsi:type="dcterms:W3CDTF">2019-11-15T12:25:40Z</dcterms:created>
  <dcterms:modified xsi:type="dcterms:W3CDTF">2019-11-21T20:41:31Z</dcterms:modified>
</cp:coreProperties>
</file>